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ameron" panose="020B0604020202020204" charset="0"/>
      <p:regular r:id="rId8"/>
      <p:bold r:id="rId9"/>
    </p:embeddedFont>
    <p:embeddedFont>
      <p:font typeface="Permanent Marker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gWkxFC3j+OxrKgPxHiIXPzXho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96" autoAdjust="0"/>
  </p:normalViewPr>
  <p:slideViewPr>
    <p:cSldViewPr snapToGrid="0">
      <p:cViewPr varScale="1">
        <p:scale>
          <a:sx n="85" d="100"/>
          <a:sy n="8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Replace the photo with your own photo.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Update the </a:t>
            </a:r>
            <a:r>
              <a:rPr lang="en-US" b="1" dirty="0"/>
              <a:t>VERB</a:t>
            </a:r>
            <a:r>
              <a:rPr lang="en-US" dirty="0"/>
              <a:t> text (from ‘</a:t>
            </a:r>
            <a:r>
              <a:rPr lang="en-US" i="1" dirty="0"/>
              <a:t>Respond</a:t>
            </a:r>
            <a:r>
              <a:rPr lang="en-US" dirty="0"/>
              <a:t>’ to whatever you want it to be.)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Replace the Rotary logo with your own club’s logo.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SAVE this file as a JPG or PNG file (change the file type in the dropdown box when </a:t>
            </a:r>
            <a:r>
              <a:rPr lang="en-US"/>
              <a:t>you save..)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group of people standing in front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33" y="0"/>
            <a:ext cx="11506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704950" y="2281175"/>
            <a:ext cx="3091200" cy="523200"/>
          </a:xfrm>
          <a:prstGeom prst="rect">
            <a:avLst/>
          </a:prstGeom>
          <a:solidFill>
            <a:schemeClr val="dk1">
              <a:alpha val="14901"/>
            </a:schemeClr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Kameron"/>
                <a:ea typeface="Kameron"/>
                <a:cs typeface="Kameron"/>
                <a:sym typeface="Kameron"/>
              </a:rPr>
              <a:t>TOGETHER, WE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4095529" y="2542789"/>
            <a:ext cx="412286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Respond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Kameron</vt:lpstr>
      <vt:lpstr>Calibri</vt:lpstr>
      <vt:lpstr>Permanent Marker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ungar</dc:creator>
  <cp:lastModifiedBy>David Ungar</cp:lastModifiedBy>
  <cp:revision>1</cp:revision>
  <dcterms:created xsi:type="dcterms:W3CDTF">2020-05-08T13:48:11Z</dcterms:created>
  <dcterms:modified xsi:type="dcterms:W3CDTF">2022-04-11T20:45:49Z</dcterms:modified>
</cp:coreProperties>
</file>